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89B1-A87C-4640-94F8-F825AA1926F9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DE9E-8DD3-4575-B15E-583E7802AD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89B1-A87C-4640-94F8-F825AA1926F9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DE9E-8DD3-4575-B15E-583E7802AD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89B1-A87C-4640-94F8-F825AA1926F9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DE9E-8DD3-4575-B15E-583E7802AD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89B1-A87C-4640-94F8-F825AA1926F9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DE9E-8DD3-4575-B15E-583E7802AD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89B1-A87C-4640-94F8-F825AA1926F9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DE9E-8DD3-4575-B15E-583E7802AD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89B1-A87C-4640-94F8-F825AA1926F9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DE9E-8DD3-4575-B15E-583E7802AD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89B1-A87C-4640-94F8-F825AA1926F9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DE9E-8DD3-4575-B15E-583E7802AD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89B1-A87C-4640-94F8-F825AA1926F9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DE9E-8DD3-4575-B15E-583E7802AD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89B1-A87C-4640-94F8-F825AA1926F9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DE9E-8DD3-4575-B15E-583E7802AD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89B1-A87C-4640-94F8-F825AA1926F9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DE9E-8DD3-4575-B15E-583E7802AD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189B1-A87C-4640-94F8-F825AA1926F9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7DE9E-8DD3-4575-B15E-583E7802AD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189B1-A87C-4640-94F8-F825AA1926F9}" type="datetimeFigureOut">
              <a:rPr lang="el-GR" smtClean="0"/>
              <a:pPr/>
              <a:t>21/11/2018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7DE9E-8DD3-4575-B15E-583E7802AD3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hyperlink" Target="https://es.dreamstime.com/fotografa-de-archivo-libre-de-regalas-paloma-wedding-image7424297" TargetMode="External"/><Relationship Id="rId2" Type="http://schemas.openxmlformats.org/officeDocument/2006/relationships/hyperlink" Target="http://www.google.gr/url?sa=i&amp;rct=j&amp;q=&amp;esrc=s&amp;source=images&amp;cd=&amp;cad=rja&amp;uact=8&amp;ved=0ahUKEwjKk4iZgajQAhVBGywKHYZiAI0QjRwIBw&amp;url=http://www.mesnil3c-paroisses.org/index.php/2013-11-13-10-46-52/la-confirmation&amp;bvm=bv.138493631,d.bGg&amp;psig=AFQjCNHbKEqA5Ohmq8HdEE1n7jfwGL4R4w&amp;ust=1479204623742315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google.gr/url?sa=i&amp;rct=j&amp;q=&amp;esrc=s&amp;source=images&amp;cd=&amp;cad=rja&amp;uact=8&amp;ved=0ahUKEwj7o8i3_KfQAhVCjiwKHdlfA10QjRwIBw&amp;url=http://www.lemonia-boutskou.gr/eipan-kai-egrapsan/&amp;bvm=bv.138493631,d.bGg&amp;psig=AFQjCNGGbHSPZQoVULvOuo8rQUmgmgErhg&amp;ust=1479203419856420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 descr="Αποτέλεσμα εικόνας για αγαπη προσφοραclip a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43822">
            <a:off x="7922195" y="69087"/>
            <a:ext cx="1135771" cy="1375977"/>
          </a:xfrm>
          <a:prstGeom prst="rect">
            <a:avLst/>
          </a:prstGeom>
          <a:noFill/>
        </p:spPr>
      </p:pic>
      <p:pic>
        <p:nvPicPr>
          <p:cNvPr id="1027" name="Picture 3" descr="C:\Users\user\Desktop\EIKONA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20431">
            <a:off x="184817" y="312494"/>
            <a:ext cx="1274092" cy="1319448"/>
          </a:xfrm>
          <a:prstGeom prst="rect">
            <a:avLst/>
          </a:prstGeom>
          <a:noFill/>
        </p:spPr>
      </p:pic>
      <p:cxnSp>
        <p:nvCxnSpPr>
          <p:cNvPr id="8" name="7 - Ευθεία γραμμή σύνδεσης"/>
          <p:cNvCxnSpPr/>
          <p:nvPr/>
        </p:nvCxnSpPr>
        <p:spPr>
          <a:xfrm flipV="1">
            <a:off x="1547664" y="764704"/>
            <a:ext cx="6480720" cy="72008"/>
          </a:xfrm>
          <a:prstGeom prst="line">
            <a:avLst/>
          </a:prstGeom>
          <a:ln w="28575"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AutoShape 9" descr="Αποτέλεσμα εικόνας για τετραγωνικη ριζα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5" name="AutoShape 11" descr="Αποτέλεσμα εικόνας για τετραγωνικη ριζα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7" name="AutoShape 13" descr="Αποτέλεσμα εικόνας για τετραγωνικη ριζα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 flipV="1">
            <a:off x="467544" y="1268760"/>
            <a:ext cx="0" cy="46805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flipV="1">
            <a:off x="8676456" y="1412776"/>
            <a:ext cx="0" cy="44644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Αποτέλεσμα εικόνας για μαθηματικα  εικονες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113425">
            <a:off x="2711561" y="569607"/>
            <a:ext cx="558281" cy="522447"/>
          </a:xfrm>
          <a:prstGeom prst="rect">
            <a:avLst/>
          </a:prstGeom>
          <a:noFill/>
        </p:spPr>
      </p:pic>
      <p:sp>
        <p:nvSpPr>
          <p:cNvPr id="37" name="36 - TextBox"/>
          <p:cNvSpPr txBox="1"/>
          <p:nvPr/>
        </p:nvSpPr>
        <p:spPr>
          <a:xfrm>
            <a:off x="1259632" y="11663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="1" dirty="0" smtClean="0"/>
              <a:t>ΑΡΧΙΜΗΔΗΣ-ΠΥΘΑΓΟΡΑΣ-ΑΠΟΛΛΩΝΙΟΣ-ΕΥΚΛΕΙΔΗΣ-ΠΤΟΛΕΜΑΙΟΣ-ΘΑΛΗΣ</a:t>
            </a:r>
          </a:p>
          <a:p>
            <a:pPr algn="ctr"/>
            <a:r>
              <a:rPr lang="el-GR" sz="1400" b="1" dirty="0" smtClean="0"/>
              <a:t>ΑΓΑΠΗ-ΠΡΟΣΦΟΡΑ-ΕΛΠΙΔΑ</a:t>
            </a:r>
            <a:endParaRPr lang="el-GR" sz="14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1475656" y="1124744"/>
            <a:ext cx="6824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3</a:t>
            </a:r>
            <a:r>
              <a:rPr lang="el-GR" sz="1600" b="1" baseline="30000" dirty="0" smtClean="0"/>
              <a:t>Ος</a:t>
            </a:r>
            <a:r>
              <a:rPr lang="el-GR" sz="1600" b="1" dirty="0" smtClean="0"/>
              <a:t> </a:t>
            </a:r>
            <a:r>
              <a:rPr lang="el-GR" sz="1600" b="1" dirty="0" smtClean="0"/>
              <a:t>Μαθηματικός Διαγωνισμός «Μαθαίνω να αγωνίζομαι και να προσφέρω»</a:t>
            </a:r>
            <a:endParaRPr lang="el-GR" sz="1600" b="1" dirty="0"/>
          </a:p>
        </p:txBody>
      </p:sp>
      <p:pic>
        <p:nvPicPr>
          <p:cNvPr id="1049" name="Picture 25" descr="Αποτέλεσμα εικόνας για αγαπη προσφοραclip art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090622">
            <a:off x="76900" y="3140968"/>
            <a:ext cx="942337" cy="731913"/>
          </a:xfrm>
          <a:prstGeom prst="rect">
            <a:avLst/>
          </a:prstGeom>
          <a:noFill/>
        </p:spPr>
      </p:pic>
      <p:pic>
        <p:nvPicPr>
          <p:cNvPr id="43" name="Picture 25" descr="Αποτέλεσμα εικόνας για αγαπη προσφοραclip art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01663" y="3068960"/>
            <a:ext cx="942337" cy="731913"/>
          </a:xfrm>
          <a:prstGeom prst="rect">
            <a:avLst/>
          </a:prstGeom>
          <a:noFill/>
        </p:spPr>
      </p:pic>
      <p:sp>
        <p:nvSpPr>
          <p:cNvPr id="47" name="46 - TextBox"/>
          <p:cNvSpPr txBox="1"/>
          <p:nvPr/>
        </p:nvSpPr>
        <p:spPr>
          <a:xfrm>
            <a:off x="755576" y="6111642"/>
            <a:ext cx="7483139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«Η </a:t>
            </a:r>
            <a:r>
              <a:rPr lang="el-GR" sz="1600" b="1" dirty="0" smtClean="0"/>
              <a:t>αγάπη</a:t>
            </a:r>
            <a:r>
              <a:rPr lang="el-GR" sz="1600" dirty="0" smtClean="0"/>
              <a:t> αψηφά τους νόμους της </a:t>
            </a:r>
            <a:r>
              <a:rPr lang="el-GR" sz="1600" b="1" dirty="0" smtClean="0"/>
              <a:t>αριθμητικής</a:t>
            </a:r>
            <a:r>
              <a:rPr lang="el-GR" sz="1600" dirty="0" smtClean="0"/>
              <a:t>. </a:t>
            </a:r>
            <a:r>
              <a:rPr lang="el-GR" sz="1600" dirty="0"/>
              <a:t>Ό</a:t>
            </a:r>
            <a:r>
              <a:rPr lang="el-GR" sz="1600" dirty="0" smtClean="0"/>
              <a:t>ταν διαιρείται, πολλαπλασιάζεται.»</a:t>
            </a:r>
          </a:p>
          <a:p>
            <a:endParaRPr lang="en-US" sz="1050" dirty="0" smtClean="0"/>
          </a:p>
          <a:p>
            <a:r>
              <a:rPr lang="el-GR" sz="1050" dirty="0" smtClean="0"/>
              <a:t>Ο 2</a:t>
            </a:r>
            <a:r>
              <a:rPr lang="el-GR" sz="1050" baseline="30000" dirty="0" smtClean="0"/>
              <a:t>Ος</a:t>
            </a:r>
            <a:r>
              <a:rPr lang="el-GR" sz="1050" dirty="0" smtClean="0"/>
              <a:t> Μαθηματικός Διαγωνισμός αφιερώνεται στη μνήμη του Παντελή Στιβαχτή, που γνώριζε καλά να αγωνίζεται και να προσφέρει.</a:t>
            </a:r>
            <a:endParaRPr lang="el-GR" sz="1050" dirty="0"/>
          </a:p>
        </p:txBody>
      </p:sp>
      <p:sp>
        <p:nvSpPr>
          <p:cNvPr id="16" name="15 - TextBox"/>
          <p:cNvSpPr txBox="1"/>
          <p:nvPr/>
        </p:nvSpPr>
        <p:spPr>
          <a:xfrm>
            <a:off x="827584" y="1772816"/>
            <a:ext cx="760599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  ΕΥΧΑΡΙΣΤΗΡΙΟ  ΔΙΠΛΩΜΑ</a:t>
            </a:r>
          </a:p>
          <a:p>
            <a:pPr algn="ctr"/>
            <a:endParaRPr lang="en-US" b="1" dirty="0" smtClean="0"/>
          </a:p>
          <a:p>
            <a:pPr algn="ctr"/>
            <a:r>
              <a:rPr lang="el-GR" dirty="0" smtClean="0"/>
              <a:t>Σε όλους εσάς που αγκαλιάσατε και στηρίξατε την προσπάθειά μας</a:t>
            </a:r>
          </a:p>
          <a:p>
            <a:pPr algn="ctr"/>
            <a:r>
              <a:rPr lang="en-US" b="1" dirty="0" smtClean="0"/>
              <a:t>3</a:t>
            </a:r>
            <a:r>
              <a:rPr lang="el-GR" b="1" baseline="30000" dirty="0" smtClean="0"/>
              <a:t>Ο</a:t>
            </a:r>
            <a:r>
              <a:rPr lang="el-GR" b="1" dirty="0" smtClean="0"/>
              <a:t> </a:t>
            </a:r>
            <a:r>
              <a:rPr lang="el-GR" b="1" dirty="0" smtClean="0"/>
              <a:t>Μαθηματικό Διαγωνισμό</a:t>
            </a:r>
            <a:r>
              <a:rPr lang="en-US" b="1" dirty="0" smtClean="0"/>
              <a:t>  </a:t>
            </a:r>
            <a:r>
              <a:rPr lang="el-GR" b="1" dirty="0" smtClean="0"/>
              <a:t>«Μαθαίνω να αγωνίζομαι και να προσφέρω»</a:t>
            </a:r>
            <a:r>
              <a:rPr lang="el-GR" dirty="0" smtClean="0"/>
              <a:t>, έτους </a:t>
            </a:r>
            <a:r>
              <a:rPr lang="en-US" dirty="0" smtClean="0"/>
              <a:t>2018, </a:t>
            </a:r>
            <a:r>
              <a:rPr lang="el-GR" dirty="0" smtClean="0"/>
              <a:t>συμμετέχοντας εθελοντικά στη δράση μας, </a:t>
            </a:r>
          </a:p>
          <a:p>
            <a:pPr algn="ctr"/>
            <a:endParaRPr lang="el-GR" dirty="0" smtClean="0"/>
          </a:p>
          <a:p>
            <a:pPr algn="ctr"/>
            <a:r>
              <a:rPr lang="el-GR" dirty="0" smtClean="0"/>
              <a:t>Ε υ χ ό μ α σ τ ε   α π ό   κ α ρ δ ι ά ς </a:t>
            </a:r>
          </a:p>
          <a:p>
            <a:pPr algn="ctr"/>
            <a:endParaRPr lang="el-GR" dirty="0" smtClean="0"/>
          </a:p>
          <a:p>
            <a:pPr algn="ctr"/>
            <a:r>
              <a:rPr lang="el-GR" b="1" dirty="0" smtClean="0"/>
              <a:t>ΥΓΕΙΑ-ΑΓΑΠΗ &amp; ΠΑΝΤΟΤΙΝΗ ΕΥΤΥΧΙΑ</a:t>
            </a:r>
          </a:p>
          <a:p>
            <a:pPr algn="ctr"/>
            <a:endParaRPr lang="el-GR" dirty="0" smtClean="0"/>
          </a:p>
          <a:p>
            <a:pPr algn="ctr"/>
            <a:r>
              <a:rPr lang="el-GR" dirty="0" smtClean="0"/>
              <a:t>Συμμετέχοντας </a:t>
            </a:r>
            <a:r>
              <a:rPr lang="el-GR" dirty="0" smtClean="0"/>
              <a:t>προσφέρατε</a:t>
            </a:r>
            <a:r>
              <a:rPr lang="en-US" dirty="0" smtClean="0"/>
              <a:t> </a:t>
            </a:r>
            <a:r>
              <a:rPr lang="el-GR" dirty="0" smtClean="0"/>
              <a:t>στο</a:t>
            </a:r>
          </a:p>
          <a:p>
            <a:pPr algn="ctr"/>
            <a:r>
              <a:rPr lang="el-GR" b="1" dirty="0" smtClean="0"/>
              <a:t>«Μαραθώνιο Αγάπης για το συμμαθητή με αναπηρία»</a:t>
            </a:r>
            <a:endParaRPr lang="el-GR" b="1" dirty="0" smtClean="0"/>
          </a:p>
          <a:p>
            <a:pPr algn="ctr"/>
            <a:endParaRPr lang="el-GR" b="1" dirty="0" smtClean="0"/>
          </a:p>
          <a:p>
            <a:r>
              <a:rPr lang="el-GR" sz="1600" b="1" dirty="0" smtClean="0"/>
              <a:t>Η ΟΡΓΑΝΩΤΙΚΗ ΕΠΙΤΡΟΠΗ              		   ΔΗΜΟΣ ΖΑΓΟΡΑΣ-ΜΟΥΡΕΣΙΟΥ</a:t>
            </a:r>
          </a:p>
          <a:p>
            <a:r>
              <a:rPr lang="el-GR" sz="1600" b="1" dirty="0" smtClean="0"/>
              <a:t>					</a:t>
            </a:r>
            <a:r>
              <a:rPr lang="el-GR" sz="1600" b="1" smtClean="0"/>
              <a:t>	</a:t>
            </a:r>
            <a:r>
              <a:rPr lang="el-GR" sz="1600" b="1" smtClean="0"/>
              <a:t>2/12/2018</a:t>
            </a:r>
            <a:endParaRPr lang="el-GR" dirty="0"/>
          </a:p>
        </p:txBody>
      </p:sp>
      <p:pic>
        <p:nvPicPr>
          <p:cNvPr id="18" name="Picture 3" descr="C:\Users\user\Desktop\EIKONA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20431">
            <a:off x="8201138" y="5829123"/>
            <a:ext cx="694527" cy="719251"/>
          </a:xfrm>
          <a:prstGeom prst="rect">
            <a:avLst/>
          </a:prstGeom>
          <a:noFill/>
        </p:spPr>
      </p:pic>
      <p:pic>
        <p:nvPicPr>
          <p:cNvPr id="19" name="Picture 19" descr="Αποτέλεσμα εικόνας για αγαπη προσφοραclip a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95308">
            <a:off x="1522494" y="5645934"/>
            <a:ext cx="543866" cy="467814"/>
          </a:xfrm>
          <a:prstGeom prst="rect">
            <a:avLst/>
          </a:prstGeom>
          <a:noFill/>
        </p:spPr>
      </p:pic>
      <p:pic>
        <p:nvPicPr>
          <p:cNvPr id="22" name="Picture 2" descr="Αποτέλεσμα εικόνας για μαθηματικα  εικονες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1772816"/>
            <a:ext cx="558281" cy="378431"/>
          </a:xfrm>
          <a:prstGeom prst="rect">
            <a:avLst/>
          </a:prstGeom>
          <a:noFill/>
        </p:spPr>
      </p:pic>
      <p:pic>
        <p:nvPicPr>
          <p:cNvPr id="23" name="Picture 3" descr="C:\Users\user\Desktop\EIKONA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20431">
            <a:off x="100747" y="5901130"/>
            <a:ext cx="694527" cy="71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120</Words>
  <Application>Microsoft Office PowerPoint</Application>
  <PresentationFormat>Προβολή στην οθόνη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13</cp:revision>
  <dcterms:created xsi:type="dcterms:W3CDTF">2016-11-14T09:52:00Z</dcterms:created>
  <dcterms:modified xsi:type="dcterms:W3CDTF">2018-11-21T09:20:43Z</dcterms:modified>
</cp:coreProperties>
</file>